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2"/>
  </p:sldMasterIdLst>
  <p:notesMasterIdLst>
    <p:notesMasterId r:id="rId10"/>
  </p:notesMasterIdLst>
  <p:sldIdLst>
    <p:sldId id="256" r:id="rId3"/>
    <p:sldId id="258" r:id="rId4"/>
    <p:sldId id="260" r:id="rId5"/>
    <p:sldId id="259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61264" autoAdjust="0"/>
  </p:normalViewPr>
  <p:slideViewPr>
    <p:cSldViewPr>
      <p:cViewPr varScale="1">
        <p:scale>
          <a:sx n="40" d="100"/>
          <a:sy n="40" d="100"/>
        </p:scale>
        <p:origin x="-2172" y="-15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viewProps" Target="viewProps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presProps" Target="presProps.xml"/><Relationship Id="rId5" Type="http://schemas.openxmlformats.org/officeDocument/2006/relationships/slide" Target="slides/slide3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1EEDADD-852F-8846-BB60-4F517805E03C}" type="datetimeFigureOut">
              <a:rPr lang="en-US" smtClean="0"/>
              <a:t>2/11/2014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C12EFD-DC30-4240-9060-40425B3C2E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93310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Note:</a:t>
            </a:r>
            <a:r>
              <a:rPr lang="en-US" baseline="0" dirty="0" smtClean="0"/>
              <a:t> today’s material will be on Quiz #3, not Quiz #2.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8315A7-AA15-6C46-8ECC-81FA6DAADB7F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4085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8315A7-AA15-6C46-8ECC-81FA6DAADB7F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4085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8315A7-AA15-6C46-8ECC-81FA6DAADB7F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4085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8315A7-AA15-6C46-8ECC-81FA6DAADB7F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4085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F8315A7-AA15-6C46-8ECC-81FA6DAADB7F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408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Freeform 9"/>
          <p:cNvSpPr>
            <a:spLocks/>
          </p:cNvSpPr>
          <p:nvPr userDrawn="1"/>
        </p:nvSpPr>
        <p:spPr bwMode="auto">
          <a:xfrm flipH="1">
            <a:off x="1143000" y="-762000"/>
            <a:ext cx="8001000" cy="2590800"/>
          </a:xfrm>
          <a:custGeom>
            <a:avLst/>
            <a:gdLst/>
            <a:ahLst/>
            <a:cxnLst>
              <a:cxn ang="0">
                <a:pos x="0" y="2527"/>
              </a:cxn>
              <a:cxn ang="0">
                <a:pos x="6913" y="3360"/>
              </a:cxn>
              <a:cxn ang="0">
                <a:pos x="0" y="2144"/>
              </a:cxn>
              <a:cxn ang="0">
                <a:pos x="0" y="2527"/>
              </a:cxn>
            </a:cxnLst>
            <a:rect l="0" t="0" r="r" b="b"/>
            <a:pathLst>
              <a:path w="6913" h="3360">
                <a:moveTo>
                  <a:pt x="0" y="2527"/>
                </a:moveTo>
                <a:cubicBezTo>
                  <a:pt x="5458" y="360"/>
                  <a:pt x="6913" y="3360"/>
                  <a:pt x="6913" y="3360"/>
                </a:cubicBezTo>
                <a:cubicBezTo>
                  <a:pt x="6913" y="3360"/>
                  <a:pt x="5593" y="0"/>
                  <a:pt x="0" y="2144"/>
                </a:cubicBezTo>
                <a:cubicBezTo>
                  <a:pt x="0" y="2144"/>
                  <a:pt x="0" y="2197"/>
                  <a:pt x="0" y="2527"/>
                </a:cubicBezTo>
                <a:close/>
              </a:path>
            </a:pathLst>
          </a:custGeom>
          <a:solidFill>
            <a:schemeClr val="accent4">
              <a:lumMod val="60000"/>
              <a:lumOff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8"/>
          <p:cNvSpPr>
            <a:spLocks/>
          </p:cNvSpPr>
          <p:nvPr userDrawn="1"/>
        </p:nvSpPr>
        <p:spPr bwMode="auto">
          <a:xfrm flipH="1">
            <a:off x="1600200" y="-762000"/>
            <a:ext cx="7543800" cy="2438400"/>
          </a:xfrm>
          <a:custGeom>
            <a:avLst/>
            <a:gdLst/>
            <a:ahLst/>
            <a:cxnLst>
              <a:cxn ang="0">
                <a:pos x="0" y="2527"/>
              </a:cxn>
              <a:cxn ang="0">
                <a:pos x="6913" y="3360"/>
              </a:cxn>
              <a:cxn ang="0">
                <a:pos x="0" y="2144"/>
              </a:cxn>
              <a:cxn ang="0">
                <a:pos x="0" y="2527"/>
              </a:cxn>
            </a:cxnLst>
            <a:rect l="0" t="0" r="r" b="b"/>
            <a:pathLst>
              <a:path w="6913" h="3360">
                <a:moveTo>
                  <a:pt x="0" y="2527"/>
                </a:moveTo>
                <a:cubicBezTo>
                  <a:pt x="5458" y="360"/>
                  <a:pt x="6913" y="3360"/>
                  <a:pt x="6913" y="3360"/>
                </a:cubicBezTo>
                <a:cubicBezTo>
                  <a:pt x="6913" y="3360"/>
                  <a:pt x="5593" y="0"/>
                  <a:pt x="0" y="2144"/>
                </a:cubicBezTo>
                <a:cubicBezTo>
                  <a:pt x="0" y="2144"/>
                  <a:pt x="0" y="2197"/>
                  <a:pt x="0" y="2527"/>
                </a:cubicBezTo>
                <a:close/>
              </a:path>
            </a:pathLst>
          </a:custGeom>
          <a:solidFill>
            <a:schemeClr val="accent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3"/>
          <p:cNvSpPr>
            <a:spLocks noChangeArrowheads="1"/>
          </p:cNvSpPr>
          <p:nvPr userDrawn="1"/>
        </p:nvSpPr>
        <p:spPr bwMode="auto">
          <a:xfrm>
            <a:off x="0" y="5943600"/>
            <a:ext cx="9154274" cy="1066800"/>
          </a:xfrm>
          <a:custGeom>
            <a:avLst/>
            <a:gdLst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9144000 w 9144000"/>
              <a:gd name="connsiteY2" fmla="*/ 35814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4800600 w 9144000"/>
              <a:gd name="connsiteY2" fmla="*/ 18288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4800600 w 9144000"/>
              <a:gd name="connsiteY2" fmla="*/ 18288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4800600 w 9144000"/>
              <a:gd name="connsiteY2" fmla="*/ 18288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2971800 w 9144000"/>
              <a:gd name="connsiteY2" fmla="*/ 9144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2971800 w 9144000"/>
              <a:gd name="connsiteY2" fmla="*/ 9144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2971800 w 9144000"/>
              <a:gd name="connsiteY2" fmla="*/ 9144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2971800 w 9144000"/>
              <a:gd name="connsiteY2" fmla="*/ 9144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1905000"/>
              <a:gd name="connsiteX1" fmla="*/ 9144000 w 9144000"/>
              <a:gd name="connsiteY1" fmla="*/ 0 h 1905000"/>
              <a:gd name="connsiteX2" fmla="*/ 0 w 9144000"/>
              <a:gd name="connsiteY2" fmla="*/ 1905000 h 1905000"/>
              <a:gd name="connsiteX3" fmla="*/ 0 w 9144000"/>
              <a:gd name="connsiteY3" fmla="*/ 0 h 1905000"/>
              <a:gd name="connsiteX0" fmla="*/ 0 w 9144000"/>
              <a:gd name="connsiteY0" fmla="*/ 0 h 1905000"/>
              <a:gd name="connsiteX1" fmla="*/ 9144000 w 9144000"/>
              <a:gd name="connsiteY1" fmla="*/ 0 h 1905000"/>
              <a:gd name="connsiteX2" fmla="*/ 0 w 9144000"/>
              <a:gd name="connsiteY2" fmla="*/ 1905000 h 1905000"/>
              <a:gd name="connsiteX3" fmla="*/ 0 w 9144000"/>
              <a:gd name="connsiteY3" fmla="*/ 0 h 1905000"/>
              <a:gd name="connsiteX0" fmla="*/ 0 w 9144000"/>
              <a:gd name="connsiteY0" fmla="*/ 0 h 2349500"/>
              <a:gd name="connsiteX1" fmla="*/ 9144000 w 9144000"/>
              <a:gd name="connsiteY1" fmla="*/ 0 h 2349500"/>
              <a:gd name="connsiteX2" fmla="*/ 0 w 9144000"/>
              <a:gd name="connsiteY2" fmla="*/ 1905000 h 2349500"/>
              <a:gd name="connsiteX3" fmla="*/ 0 w 9144000"/>
              <a:gd name="connsiteY3" fmla="*/ 0 h 2349500"/>
              <a:gd name="connsiteX0" fmla="*/ 0 w 9144000"/>
              <a:gd name="connsiteY0" fmla="*/ 0 h 2349500"/>
              <a:gd name="connsiteX1" fmla="*/ 9144000 w 9144000"/>
              <a:gd name="connsiteY1" fmla="*/ 0 h 2349500"/>
              <a:gd name="connsiteX2" fmla="*/ 0 w 9144000"/>
              <a:gd name="connsiteY2" fmla="*/ 1905000 h 2349500"/>
              <a:gd name="connsiteX3" fmla="*/ 0 w 9144000"/>
              <a:gd name="connsiteY3" fmla="*/ 0 h 2349500"/>
              <a:gd name="connsiteX0" fmla="*/ 0 w 9144000"/>
              <a:gd name="connsiteY0" fmla="*/ 1 h 2349501"/>
              <a:gd name="connsiteX1" fmla="*/ 9144000 w 9144000"/>
              <a:gd name="connsiteY1" fmla="*/ 1 h 2349501"/>
              <a:gd name="connsiteX2" fmla="*/ 0 w 9144000"/>
              <a:gd name="connsiteY2" fmla="*/ 1905001 h 2349501"/>
              <a:gd name="connsiteX3" fmla="*/ 0 w 9144000"/>
              <a:gd name="connsiteY3" fmla="*/ 1 h 2349501"/>
              <a:gd name="connsiteX0" fmla="*/ 0 w 9144000"/>
              <a:gd name="connsiteY0" fmla="*/ 671286 h 3020786"/>
              <a:gd name="connsiteX1" fmla="*/ 9144000 w 9144000"/>
              <a:gd name="connsiteY1" fmla="*/ 671286 h 3020786"/>
              <a:gd name="connsiteX2" fmla="*/ 0 w 9144000"/>
              <a:gd name="connsiteY2" fmla="*/ 1905001 h 3020786"/>
              <a:gd name="connsiteX3" fmla="*/ 0 w 9144000"/>
              <a:gd name="connsiteY3" fmla="*/ 671286 h 3020786"/>
              <a:gd name="connsiteX0" fmla="*/ 0 w 9144000"/>
              <a:gd name="connsiteY0" fmla="*/ -1 h 2349499"/>
              <a:gd name="connsiteX1" fmla="*/ 9144000 w 9144000"/>
              <a:gd name="connsiteY1" fmla="*/ -1 h 2349499"/>
              <a:gd name="connsiteX2" fmla="*/ 0 w 9144000"/>
              <a:gd name="connsiteY2" fmla="*/ 1233714 h 2349499"/>
              <a:gd name="connsiteX3" fmla="*/ 0 w 9144000"/>
              <a:gd name="connsiteY3" fmla="*/ -1 h 2349499"/>
              <a:gd name="connsiteX0" fmla="*/ 0 w 9144000"/>
              <a:gd name="connsiteY0" fmla="*/ 0 h 2349500"/>
              <a:gd name="connsiteX1" fmla="*/ 9144000 w 9144000"/>
              <a:gd name="connsiteY1" fmla="*/ 0 h 2349500"/>
              <a:gd name="connsiteX2" fmla="*/ 0 w 9144000"/>
              <a:gd name="connsiteY2" fmla="*/ 1233715 h 2349500"/>
              <a:gd name="connsiteX3" fmla="*/ 0 w 9144000"/>
              <a:gd name="connsiteY3" fmla="*/ 0 h 2349500"/>
              <a:gd name="connsiteX0" fmla="*/ 0 w 9144000"/>
              <a:gd name="connsiteY0" fmla="*/ 0 h 2181679"/>
              <a:gd name="connsiteX1" fmla="*/ 9144000 w 9144000"/>
              <a:gd name="connsiteY1" fmla="*/ 0 h 2181679"/>
              <a:gd name="connsiteX2" fmla="*/ 0 w 9144000"/>
              <a:gd name="connsiteY2" fmla="*/ 1233715 h 2181679"/>
              <a:gd name="connsiteX3" fmla="*/ 0 w 9144000"/>
              <a:gd name="connsiteY3" fmla="*/ 0 h 2181679"/>
              <a:gd name="connsiteX0" fmla="*/ 0 w 9144000"/>
              <a:gd name="connsiteY0" fmla="*/ 0 h 2237619"/>
              <a:gd name="connsiteX1" fmla="*/ 9144000 w 9144000"/>
              <a:gd name="connsiteY1" fmla="*/ 0 h 2237619"/>
              <a:gd name="connsiteX2" fmla="*/ 0 w 9144000"/>
              <a:gd name="connsiteY2" fmla="*/ 1233715 h 2237619"/>
              <a:gd name="connsiteX3" fmla="*/ 0 w 9144000"/>
              <a:gd name="connsiteY3" fmla="*/ 0 h 2237619"/>
              <a:gd name="connsiteX0" fmla="*/ 0 w 10439400"/>
              <a:gd name="connsiteY0" fmla="*/ 0 h 1432615"/>
              <a:gd name="connsiteX1" fmla="*/ 9144000 w 10439400"/>
              <a:gd name="connsiteY1" fmla="*/ 0 h 1432615"/>
              <a:gd name="connsiteX2" fmla="*/ 7772400 w 10439400"/>
              <a:gd name="connsiteY2" fmla="*/ 1193397 h 1432615"/>
              <a:gd name="connsiteX3" fmla="*/ 0 w 10439400"/>
              <a:gd name="connsiteY3" fmla="*/ 1233715 h 1432615"/>
              <a:gd name="connsiteX4" fmla="*/ 0 w 10439400"/>
              <a:gd name="connsiteY4" fmla="*/ 0 h 1432615"/>
              <a:gd name="connsiteX0" fmla="*/ 0 w 10668000"/>
              <a:gd name="connsiteY0" fmla="*/ 0 h 1846539"/>
              <a:gd name="connsiteX1" fmla="*/ 9144000 w 10668000"/>
              <a:gd name="connsiteY1" fmla="*/ 0 h 1846539"/>
              <a:gd name="connsiteX2" fmla="*/ 9144000 w 10668000"/>
              <a:gd name="connsiteY2" fmla="*/ 1640920 h 1846539"/>
              <a:gd name="connsiteX3" fmla="*/ 0 w 10668000"/>
              <a:gd name="connsiteY3" fmla="*/ 1233715 h 1846539"/>
              <a:gd name="connsiteX4" fmla="*/ 0 w 10668000"/>
              <a:gd name="connsiteY4" fmla="*/ 0 h 1846539"/>
              <a:gd name="connsiteX0" fmla="*/ 0 w 10668000"/>
              <a:gd name="connsiteY0" fmla="*/ 234984 h 2081523"/>
              <a:gd name="connsiteX1" fmla="*/ 9144000 w 10668000"/>
              <a:gd name="connsiteY1" fmla="*/ 234984 h 2081523"/>
              <a:gd name="connsiteX2" fmla="*/ 9144000 w 10668000"/>
              <a:gd name="connsiteY2" fmla="*/ 1875904 h 2081523"/>
              <a:gd name="connsiteX3" fmla="*/ 0 w 10668000"/>
              <a:gd name="connsiteY3" fmla="*/ 1468699 h 2081523"/>
              <a:gd name="connsiteX4" fmla="*/ 0 w 10668000"/>
              <a:gd name="connsiteY4" fmla="*/ 234984 h 2081523"/>
              <a:gd name="connsiteX0" fmla="*/ 0 w 9144000"/>
              <a:gd name="connsiteY0" fmla="*/ 234983 h 2081522"/>
              <a:gd name="connsiteX1" fmla="*/ 9144000 w 9144000"/>
              <a:gd name="connsiteY1" fmla="*/ 234983 h 2081522"/>
              <a:gd name="connsiteX2" fmla="*/ 9144000 w 9144000"/>
              <a:gd name="connsiteY2" fmla="*/ 1875903 h 2081522"/>
              <a:gd name="connsiteX3" fmla="*/ 0 w 9144000"/>
              <a:gd name="connsiteY3" fmla="*/ 1468698 h 2081522"/>
              <a:gd name="connsiteX4" fmla="*/ 0 w 9144000"/>
              <a:gd name="connsiteY4" fmla="*/ 234983 h 2081522"/>
              <a:gd name="connsiteX0" fmla="*/ 0 w 9144000"/>
              <a:gd name="connsiteY0" fmla="*/ 730583 h 2577122"/>
              <a:gd name="connsiteX1" fmla="*/ 4940300 w 9144000"/>
              <a:gd name="connsiteY1" fmla="*/ 0 h 2577122"/>
              <a:gd name="connsiteX2" fmla="*/ 9144000 w 9144000"/>
              <a:gd name="connsiteY2" fmla="*/ 730583 h 2577122"/>
              <a:gd name="connsiteX3" fmla="*/ 9144000 w 9144000"/>
              <a:gd name="connsiteY3" fmla="*/ 2371503 h 2577122"/>
              <a:gd name="connsiteX4" fmla="*/ 0 w 9144000"/>
              <a:gd name="connsiteY4" fmla="*/ 1964298 h 2577122"/>
              <a:gd name="connsiteX5" fmla="*/ 0 w 9144000"/>
              <a:gd name="connsiteY5" fmla="*/ 730583 h 2577122"/>
              <a:gd name="connsiteX0" fmla="*/ 0 w 9144000"/>
              <a:gd name="connsiteY0" fmla="*/ 730583 h 2163196"/>
              <a:gd name="connsiteX1" fmla="*/ 4940300 w 9144000"/>
              <a:gd name="connsiteY1" fmla="*/ 0 h 2163196"/>
              <a:gd name="connsiteX2" fmla="*/ 9144000 w 9144000"/>
              <a:gd name="connsiteY2" fmla="*/ 730583 h 2163196"/>
              <a:gd name="connsiteX3" fmla="*/ 9144000 w 9144000"/>
              <a:gd name="connsiteY3" fmla="*/ 1598367 h 2163196"/>
              <a:gd name="connsiteX4" fmla="*/ 0 w 9144000"/>
              <a:gd name="connsiteY4" fmla="*/ 1964298 h 2163196"/>
              <a:gd name="connsiteX5" fmla="*/ 0 w 9144000"/>
              <a:gd name="connsiteY5" fmla="*/ 730583 h 2163196"/>
              <a:gd name="connsiteX0" fmla="*/ 0 w 9144000"/>
              <a:gd name="connsiteY0" fmla="*/ 913051 h 2345664"/>
              <a:gd name="connsiteX1" fmla="*/ 4940300 w 9144000"/>
              <a:gd name="connsiteY1" fmla="*/ 182468 h 2345664"/>
              <a:gd name="connsiteX2" fmla="*/ 9144000 w 9144000"/>
              <a:gd name="connsiteY2" fmla="*/ 296129 h 2345664"/>
              <a:gd name="connsiteX3" fmla="*/ 9144000 w 9144000"/>
              <a:gd name="connsiteY3" fmla="*/ 1780835 h 2345664"/>
              <a:gd name="connsiteX4" fmla="*/ 0 w 9144000"/>
              <a:gd name="connsiteY4" fmla="*/ 2146766 h 2345664"/>
              <a:gd name="connsiteX5" fmla="*/ 0 w 9144000"/>
              <a:gd name="connsiteY5" fmla="*/ 913051 h 2345664"/>
              <a:gd name="connsiteX0" fmla="*/ 0 w 9144000"/>
              <a:gd name="connsiteY0" fmla="*/ 833404 h 2266017"/>
              <a:gd name="connsiteX1" fmla="*/ 4940300 w 9144000"/>
              <a:gd name="connsiteY1" fmla="*/ 102821 h 2266017"/>
              <a:gd name="connsiteX2" fmla="*/ 9144000 w 9144000"/>
              <a:gd name="connsiteY2" fmla="*/ 216482 h 2266017"/>
              <a:gd name="connsiteX3" fmla="*/ 9144000 w 9144000"/>
              <a:gd name="connsiteY3" fmla="*/ 1701188 h 2266017"/>
              <a:gd name="connsiteX4" fmla="*/ 0 w 9144000"/>
              <a:gd name="connsiteY4" fmla="*/ 2067119 h 2266017"/>
              <a:gd name="connsiteX5" fmla="*/ 0 w 9144000"/>
              <a:gd name="connsiteY5" fmla="*/ 833404 h 2266017"/>
              <a:gd name="connsiteX0" fmla="*/ 0 w 9144000"/>
              <a:gd name="connsiteY0" fmla="*/ 832082 h 2264695"/>
              <a:gd name="connsiteX1" fmla="*/ 3568700 w 9144000"/>
              <a:gd name="connsiteY1" fmla="*/ 102821 h 2264695"/>
              <a:gd name="connsiteX2" fmla="*/ 9144000 w 9144000"/>
              <a:gd name="connsiteY2" fmla="*/ 215160 h 2264695"/>
              <a:gd name="connsiteX3" fmla="*/ 9144000 w 9144000"/>
              <a:gd name="connsiteY3" fmla="*/ 1699866 h 2264695"/>
              <a:gd name="connsiteX4" fmla="*/ 0 w 9144000"/>
              <a:gd name="connsiteY4" fmla="*/ 2065797 h 2264695"/>
              <a:gd name="connsiteX5" fmla="*/ 0 w 9144000"/>
              <a:gd name="connsiteY5" fmla="*/ 832082 h 2264695"/>
              <a:gd name="connsiteX0" fmla="*/ 0 w 9144000"/>
              <a:gd name="connsiteY0" fmla="*/ 832082 h 2264695"/>
              <a:gd name="connsiteX1" fmla="*/ 3568700 w 9144000"/>
              <a:gd name="connsiteY1" fmla="*/ 102821 h 2264695"/>
              <a:gd name="connsiteX2" fmla="*/ 9144000 w 9144000"/>
              <a:gd name="connsiteY2" fmla="*/ 215160 h 2264695"/>
              <a:gd name="connsiteX3" fmla="*/ 9144000 w 9144000"/>
              <a:gd name="connsiteY3" fmla="*/ 1699866 h 2264695"/>
              <a:gd name="connsiteX4" fmla="*/ 0 w 9144000"/>
              <a:gd name="connsiteY4" fmla="*/ 2065797 h 2264695"/>
              <a:gd name="connsiteX5" fmla="*/ 0 w 9144000"/>
              <a:gd name="connsiteY5" fmla="*/ 832082 h 2264695"/>
              <a:gd name="connsiteX0" fmla="*/ 0 w 9144000"/>
              <a:gd name="connsiteY0" fmla="*/ 832082 h 2264695"/>
              <a:gd name="connsiteX1" fmla="*/ 3568700 w 9144000"/>
              <a:gd name="connsiteY1" fmla="*/ 102821 h 2264695"/>
              <a:gd name="connsiteX2" fmla="*/ 9144000 w 9144000"/>
              <a:gd name="connsiteY2" fmla="*/ 215160 h 2264695"/>
              <a:gd name="connsiteX3" fmla="*/ 9144000 w 9144000"/>
              <a:gd name="connsiteY3" fmla="*/ 1699866 h 2264695"/>
              <a:gd name="connsiteX4" fmla="*/ 0 w 9144000"/>
              <a:gd name="connsiteY4" fmla="*/ 2065797 h 2264695"/>
              <a:gd name="connsiteX5" fmla="*/ 0 w 9144000"/>
              <a:gd name="connsiteY5" fmla="*/ 832082 h 2264695"/>
              <a:gd name="connsiteX0" fmla="*/ 0 w 9144000"/>
              <a:gd name="connsiteY0" fmla="*/ 761553 h 2194166"/>
              <a:gd name="connsiteX1" fmla="*/ 9144000 w 9144000"/>
              <a:gd name="connsiteY1" fmla="*/ 144631 h 2194166"/>
              <a:gd name="connsiteX2" fmla="*/ 9144000 w 9144000"/>
              <a:gd name="connsiteY2" fmla="*/ 1629337 h 2194166"/>
              <a:gd name="connsiteX3" fmla="*/ 0 w 9144000"/>
              <a:gd name="connsiteY3" fmla="*/ 1995268 h 2194166"/>
              <a:gd name="connsiteX4" fmla="*/ 0 w 9144000"/>
              <a:gd name="connsiteY4" fmla="*/ 761553 h 2194166"/>
              <a:gd name="connsiteX0" fmla="*/ 0 w 9144000"/>
              <a:gd name="connsiteY0" fmla="*/ 761553 h 2442422"/>
              <a:gd name="connsiteX1" fmla="*/ 9144000 w 9144000"/>
              <a:gd name="connsiteY1" fmla="*/ 144631 h 2442422"/>
              <a:gd name="connsiteX2" fmla="*/ 9144000 w 9144000"/>
              <a:gd name="connsiteY2" fmla="*/ 1629337 h 2442422"/>
              <a:gd name="connsiteX3" fmla="*/ 0 w 9144000"/>
              <a:gd name="connsiteY3" fmla="*/ 1995268 h 2442422"/>
              <a:gd name="connsiteX4" fmla="*/ 0 w 9144000"/>
              <a:gd name="connsiteY4" fmla="*/ 761553 h 2442422"/>
              <a:gd name="connsiteX0" fmla="*/ 0 w 9144000"/>
              <a:gd name="connsiteY0" fmla="*/ 1711324 h 3392193"/>
              <a:gd name="connsiteX1" fmla="*/ 9144000 w 9144000"/>
              <a:gd name="connsiteY1" fmla="*/ 1094402 h 3392193"/>
              <a:gd name="connsiteX2" fmla="*/ 9144000 w 9144000"/>
              <a:gd name="connsiteY2" fmla="*/ 2579108 h 3392193"/>
              <a:gd name="connsiteX3" fmla="*/ 0 w 9144000"/>
              <a:gd name="connsiteY3" fmla="*/ 2945039 h 3392193"/>
              <a:gd name="connsiteX4" fmla="*/ 0 w 9144000"/>
              <a:gd name="connsiteY4" fmla="*/ 1711324 h 3392193"/>
              <a:gd name="connsiteX0" fmla="*/ 0 w 9144000"/>
              <a:gd name="connsiteY0" fmla="*/ 1711324 h 3392193"/>
              <a:gd name="connsiteX1" fmla="*/ 9144000 w 9144000"/>
              <a:gd name="connsiteY1" fmla="*/ 1094402 h 3392193"/>
              <a:gd name="connsiteX2" fmla="*/ 9144000 w 9144000"/>
              <a:gd name="connsiteY2" fmla="*/ 2579110 h 3392193"/>
              <a:gd name="connsiteX3" fmla="*/ 0 w 9144000"/>
              <a:gd name="connsiteY3" fmla="*/ 2945039 h 3392193"/>
              <a:gd name="connsiteX4" fmla="*/ 0 w 9144000"/>
              <a:gd name="connsiteY4" fmla="*/ 1711324 h 3392193"/>
              <a:gd name="connsiteX0" fmla="*/ 0 w 9144000"/>
              <a:gd name="connsiteY0" fmla="*/ 1711324 h 3392193"/>
              <a:gd name="connsiteX1" fmla="*/ 9144000 w 9144000"/>
              <a:gd name="connsiteY1" fmla="*/ 1094402 h 3392193"/>
              <a:gd name="connsiteX2" fmla="*/ 9144000 w 9144000"/>
              <a:gd name="connsiteY2" fmla="*/ 2579110 h 3392193"/>
              <a:gd name="connsiteX3" fmla="*/ 0 w 9144000"/>
              <a:gd name="connsiteY3" fmla="*/ 2945039 h 3392193"/>
              <a:gd name="connsiteX4" fmla="*/ 0 w 9144000"/>
              <a:gd name="connsiteY4" fmla="*/ 1711324 h 3392193"/>
              <a:gd name="connsiteX0" fmla="*/ 0 w 9144000"/>
              <a:gd name="connsiteY0" fmla="*/ 1711324 h 3392193"/>
              <a:gd name="connsiteX1" fmla="*/ 9144000 w 9144000"/>
              <a:gd name="connsiteY1" fmla="*/ 1094402 h 3392193"/>
              <a:gd name="connsiteX2" fmla="*/ 9144000 w 9144000"/>
              <a:gd name="connsiteY2" fmla="*/ 2879895 h 3392193"/>
              <a:gd name="connsiteX3" fmla="*/ 0 w 9144000"/>
              <a:gd name="connsiteY3" fmla="*/ 2945039 h 3392193"/>
              <a:gd name="connsiteX4" fmla="*/ 0 w 9144000"/>
              <a:gd name="connsiteY4" fmla="*/ 1711324 h 3392193"/>
              <a:gd name="connsiteX0" fmla="*/ 0 w 9154274"/>
              <a:gd name="connsiteY0" fmla="*/ 1711324 h 3392193"/>
              <a:gd name="connsiteX1" fmla="*/ 9144000 w 9154274"/>
              <a:gd name="connsiteY1" fmla="*/ 1094402 h 3392193"/>
              <a:gd name="connsiteX2" fmla="*/ 9154274 w 9154274"/>
              <a:gd name="connsiteY2" fmla="*/ 2961568 h 3392193"/>
              <a:gd name="connsiteX3" fmla="*/ 0 w 9154274"/>
              <a:gd name="connsiteY3" fmla="*/ 2945039 h 3392193"/>
              <a:gd name="connsiteX4" fmla="*/ 0 w 9154274"/>
              <a:gd name="connsiteY4" fmla="*/ 1711324 h 3392193"/>
              <a:gd name="connsiteX0" fmla="*/ 0 w 9154274"/>
              <a:gd name="connsiteY0" fmla="*/ 1711324 h 3392193"/>
              <a:gd name="connsiteX1" fmla="*/ 9144000 w 9154274"/>
              <a:gd name="connsiteY1" fmla="*/ 1094402 h 3392193"/>
              <a:gd name="connsiteX2" fmla="*/ 9154274 w 9154274"/>
              <a:gd name="connsiteY2" fmla="*/ 3010571 h 3392193"/>
              <a:gd name="connsiteX3" fmla="*/ 0 w 9154274"/>
              <a:gd name="connsiteY3" fmla="*/ 2945039 h 3392193"/>
              <a:gd name="connsiteX4" fmla="*/ 0 w 9154274"/>
              <a:gd name="connsiteY4" fmla="*/ 1711324 h 33921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154274" h="3392193">
                <a:moveTo>
                  <a:pt x="0" y="1711324"/>
                </a:moveTo>
                <a:cubicBezTo>
                  <a:pt x="513708" y="3392193"/>
                  <a:pt x="5445303" y="0"/>
                  <a:pt x="9144000" y="1094402"/>
                </a:cubicBezTo>
                <a:cubicBezTo>
                  <a:pt x="9147425" y="1716791"/>
                  <a:pt x="9150849" y="2388182"/>
                  <a:pt x="9154274" y="3010571"/>
                </a:cubicBezTo>
                <a:lnTo>
                  <a:pt x="0" y="2945039"/>
                </a:lnTo>
                <a:lnTo>
                  <a:pt x="0" y="1711324"/>
                </a:lnTo>
                <a:close/>
              </a:path>
            </a:pathLst>
          </a:custGeom>
          <a:solidFill>
            <a:schemeClr val="accent3">
              <a:lumMod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9"/>
          <p:cNvSpPr>
            <a:spLocks/>
          </p:cNvSpPr>
          <p:nvPr userDrawn="1"/>
        </p:nvSpPr>
        <p:spPr bwMode="auto">
          <a:xfrm flipV="1">
            <a:off x="0" y="3048000"/>
            <a:ext cx="8839200" cy="3429000"/>
          </a:xfrm>
          <a:custGeom>
            <a:avLst/>
            <a:gdLst/>
            <a:ahLst/>
            <a:cxnLst>
              <a:cxn ang="0">
                <a:pos x="0" y="2527"/>
              </a:cxn>
              <a:cxn ang="0">
                <a:pos x="6913" y="3360"/>
              </a:cxn>
              <a:cxn ang="0">
                <a:pos x="0" y="2144"/>
              </a:cxn>
              <a:cxn ang="0">
                <a:pos x="0" y="2527"/>
              </a:cxn>
            </a:cxnLst>
            <a:rect l="0" t="0" r="r" b="b"/>
            <a:pathLst>
              <a:path w="6913" h="3360">
                <a:moveTo>
                  <a:pt x="0" y="2527"/>
                </a:moveTo>
                <a:cubicBezTo>
                  <a:pt x="5458" y="360"/>
                  <a:pt x="6913" y="3360"/>
                  <a:pt x="6913" y="3360"/>
                </a:cubicBezTo>
                <a:cubicBezTo>
                  <a:pt x="6913" y="3360"/>
                  <a:pt x="5593" y="0"/>
                  <a:pt x="0" y="2144"/>
                </a:cubicBezTo>
                <a:cubicBezTo>
                  <a:pt x="0" y="2144"/>
                  <a:pt x="0" y="2197"/>
                  <a:pt x="0" y="2527"/>
                </a:cubicBez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8"/>
          <p:cNvSpPr>
            <a:spLocks/>
          </p:cNvSpPr>
          <p:nvPr userDrawn="1"/>
        </p:nvSpPr>
        <p:spPr bwMode="auto">
          <a:xfrm flipV="1">
            <a:off x="-1" y="3021106"/>
            <a:ext cx="8334103" cy="3227294"/>
          </a:xfrm>
          <a:custGeom>
            <a:avLst/>
            <a:gdLst/>
            <a:ahLst/>
            <a:cxnLst>
              <a:cxn ang="0">
                <a:pos x="0" y="2527"/>
              </a:cxn>
              <a:cxn ang="0">
                <a:pos x="6913" y="3360"/>
              </a:cxn>
              <a:cxn ang="0">
                <a:pos x="0" y="2144"/>
              </a:cxn>
              <a:cxn ang="0">
                <a:pos x="0" y="2527"/>
              </a:cxn>
            </a:cxnLst>
            <a:rect l="0" t="0" r="r" b="b"/>
            <a:pathLst>
              <a:path w="6913" h="3360">
                <a:moveTo>
                  <a:pt x="0" y="2527"/>
                </a:moveTo>
                <a:cubicBezTo>
                  <a:pt x="5458" y="360"/>
                  <a:pt x="6913" y="3360"/>
                  <a:pt x="6913" y="3360"/>
                </a:cubicBezTo>
                <a:cubicBezTo>
                  <a:pt x="6913" y="3360"/>
                  <a:pt x="5593" y="0"/>
                  <a:pt x="0" y="2144"/>
                </a:cubicBezTo>
                <a:cubicBezTo>
                  <a:pt x="0" y="2144"/>
                  <a:pt x="0" y="2197"/>
                  <a:pt x="0" y="2527"/>
                </a:cubicBezTo>
                <a:close/>
              </a:path>
            </a:pathLst>
          </a:custGeom>
          <a:solidFill>
            <a:schemeClr val="accent4">
              <a:alpha val="54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2976" y="2571744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28860" y="4071942"/>
            <a:ext cx="6400800" cy="642942"/>
          </a:xfrm>
        </p:spPr>
        <p:txBody>
          <a:bodyPr/>
          <a:lstStyle>
            <a:lvl1pPr marL="0" indent="0" algn="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3"/>
          <p:cNvSpPr>
            <a:spLocks noChangeArrowheads="1"/>
          </p:cNvSpPr>
          <p:nvPr/>
        </p:nvSpPr>
        <p:spPr bwMode="auto">
          <a:xfrm>
            <a:off x="0" y="5943600"/>
            <a:ext cx="9154274" cy="1066800"/>
          </a:xfrm>
          <a:custGeom>
            <a:avLst/>
            <a:gdLst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9144000 w 9144000"/>
              <a:gd name="connsiteY2" fmla="*/ 35814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4800600 w 9144000"/>
              <a:gd name="connsiteY2" fmla="*/ 18288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4800600 w 9144000"/>
              <a:gd name="connsiteY2" fmla="*/ 18288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4800600 w 9144000"/>
              <a:gd name="connsiteY2" fmla="*/ 18288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2971800 w 9144000"/>
              <a:gd name="connsiteY2" fmla="*/ 9144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2971800 w 9144000"/>
              <a:gd name="connsiteY2" fmla="*/ 9144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2971800 w 9144000"/>
              <a:gd name="connsiteY2" fmla="*/ 9144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2971800 w 9144000"/>
              <a:gd name="connsiteY2" fmla="*/ 914400 h 3581400"/>
              <a:gd name="connsiteX3" fmla="*/ 0 w 9144000"/>
              <a:gd name="connsiteY3" fmla="*/ 3581400 h 3581400"/>
              <a:gd name="connsiteX4" fmla="*/ 0 w 9144000"/>
              <a:gd name="connsiteY4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3581400"/>
              <a:gd name="connsiteX1" fmla="*/ 9144000 w 9144000"/>
              <a:gd name="connsiteY1" fmla="*/ 0 h 3581400"/>
              <a:gd name="connsiteX2" fmla="*/ 0 w 9144000"/>
              <a:gd name="connsiteY2" fmla="*/ 3581400 h 3581400"/>
              <a:gd name="connsiteX3" fmla="*/ 0 w 9144000"/>
              <a:gd name="connsiteY3" fmla="*/ 0 h 3581400"/>
              <a:gd name="connsiteX0" fmla="*/ 0 w 9144000"/>
              <a:gd name="connsiteY0" fmla="*/ 0 h 1905000"/>
              <a:gd name="connsiteX1" fmla="*/ 9144000 w 9144000"/>
              <a:gd name="connsiteY1" fmla="*/ 0 h 1905000"/>
              <a:gd name="connsiteX2" fmla="*/ 0 w 9144000"/>
              <a:gd name="connsiteY2" fmla="*/ 1905000 h 1905000"/>
              <a:gd name="connsiteX3" fmla="*/ 0 w 9144000"/>
              <a:gd name="connsiteY3" fmla="*/ 0 h 1905000"/>
              <a:gd name="connsiteX0" fmla="*/ 0 w 9144000"/>
              <a:gd name="connsiteY0" fmla="*/ 0 h 1905000"/>
              <a:gd name="connsiteX1" fmla="*/ 9144000 w 9144000"/>
              <a:gd name="connsiteY1" fmla="*/ 0 h 1905000"/>
              <a:gd name="connsiteX2" fmla="*/ 0 w 9144000"/>
              <a:gd name="connsiteY2" fmla="*/ 1905000 h 1905000"/>
              <a:gd name="connsiteX3" fmla="*/ 0 w 9144000"/>
              <a:gd name="connsiteY3" fmla="*/ 0 h 1905000"/>
              <a:gd name="connsiteX0" fmla="*/ 0 w 9144000"/>
              <a:gd name="connsiteY0" fmla="*/ 0 h 2349500"/>
              <a:gd name="connsiteX1" fmla="*/ 9144000 w 9144000"/>
              <a:gd name="connsiteY1" fmla="*/ 0 h 2349500"/>
              <a:gd name="connsiteX2" fmla="*/ 0 w 9144000"/>
              <a:gd name="connsiteY2" fmla="*/ 1905000 h 2349500"/>
              <a:gd name="connsiteX3" fmla="*/ 0 w 9144000"/>
              <a:gd name="connsiteY3" fmla="*/ 0 h 2349500"/>
              <a:gd name="connsiteX0" fmla="*/ 0 w 9144000"/>
              <a:gd name="connsiteY0" fmla="*/ 0 h 2349500"/>
              <a:gd name="connsiteX1" fmla="*/ 9144000 w 9144000"/>
              <a:gd name="connsiteY1" fmla="*/ 0 h 2349500"/>
              <a:gd name="connsiteX2" fmla="*/ 0 w 9144000"/>
              <a:gd name="connsiteY2" fmla="*/ 1905000 h 2349500"/>
              <a:gd name="connsiteX3" fmla="*/ 0 w 9144000"/>
              <a:gd name="connsiteY3" fmla="*/ 0 h 2349500"/>
              <a:gd name="connsiteX0" fmla="*/ 0 w 9144000"/>
              <a:gd name="connsiteY0" fmla="*/ 1 h 2349501"/>
              <a:gd name="connsiteX1" fmla="*/ 9144000 w 9144000"/>
              <a:gd name="connsiteY1" fmla="*/ 1 h 2349501"/>
              <a:gd name="connsiteX2" fmla="*/ 0 w 9144000"/>
              <a:gd name="connsiteY2" fmla="*/ 1905001 h 2349501"/>
              <a:gd name="connsiteX3" fmla="*/ 0 w 9144000"/>
              <a:gd name="connsiteY3" fmla="*/ 1 h 2349501"/>
              <a:gd name="connsiteX0" fmla="*/ 0 w 9144000"/>
              <a:gd name="connsiteY0" fmla="*/ 671286 h 3020786"/>
              <a:gd name="connsiteX1" fmla="*/ 9144000 w 9144000"/>
              <a:gd name="connsiteY1" fmla="*/ 671286 h 3020786"/>
              <a:gd name="connsiteX2" fmla="*/ 0 w 9144000"/>
              <a:gd name="connsiteY2" fmla="*/ 1905001 h 3020786"/>
              <a:gd name="connsiteX3" fmla="*/ 0 w 9144000"/>
              <a:gd name="connsiteY3" fmla="*/ 671286 h 3020786"/>
              <a:gd name="connsiteX0" fmla="*/ 0 w 9144000"/>
              <a:gd name="connsiteY0" fmla="*/ -1 h 2349499"/>
              <a:gd name="connsiteX1" fmla="*/ 9144000 w 9144000"/>
              <a:gd name="connsiteY1" fmla="*/ -1 h 2349499"/>
              <a:gd name="connsiteX2" fmla="*/ 0 w 9144000"/>
              <a:gd name="connsiteY2" fmla="*/ 1233714 h 2349499"/>
              <a:gd name="connsiteX3" fmla="*/ 0 w 9144000"/>
              <a:gd name="connsiteY3" fmla="*/ -1 h 2349499"/>
              <a:gd name="connsiteX0" fmla="*/ 0 w 9144000"/>
              <a:gd name="connsiteY0" fmla="*/ 0 h 2349500"/>
              <a:gd name="connsiteX1" fmla="*/ 9144000 w 9144000"/>
              <a:gd name="connsiteY1" fmla="*/ 0 h 2349500"/>
              <a:gd name="connsiteX2" fmla="*/ 0 w 9144000"/>
              <a:gd name="connsiteY2" fmla="*/ 1233715 h 2349500"/>
              <a:gd name="connsiteX3" fmla="*/ 0 w 9144000"/>
              <a:gd name="connsiteY3" fmla="*/ 0 h 2349500"/>
              <a:gd name="connsiteX0" fmla="*/ 0 w 9144000"/>
              <a:gd name="connsiteY0" fmla="*/ 0 h 2181679"/>
              <a:gd name="connsiteX1" fmla="*/ 9144000 w 9144000"/>
              <a:gd name="connsiteY1" fmla="*/ 0 h 2181679"/>
              <a:gd name="connsiteX2" fmla="*/ 0 w 9144000"/>
              <a:gd name="connsiteY2" fmla="*/ 1233715 h 2181679"/>
              <a:gd name="connsiteX3" fmla="*/ 0 w 9144000"/>
              <a:gd name="connsiteY3" fmla="*/ 0 h 2181679"/>
              <a:gd name="connsiteX0" fmla="*/ 0 w 9144000"/>
              <a:gd name="connsiteY0" fmla="*/ 0 h 2237619"/>
              <a:gd name="connsiteX1" fmla="*/ 9144000 w 9144000"/>
              <a:gd name="connsiteY1" fmla="*/ 0 h 2237619"/>
              <a:gd name="connsiteX2" fmla="*/ 0 w 9144000"/>
              <a:gd name="connsiteY2" fmla="*/ 1233715 h 2237619"/>
              <a:gd name="connsiteX3" fmla="*/ 0 w 9144000"/>
              <a:gd name="connsiteY3" fmla="*/ 0 h 2237619"/>
              <a:gd name="connsiteX0" fmla="*/ 0 w 10439400"/>
              <a:gd name="connsiteY0" fmla="*/ 0 h 1432615"/>
              <a:gd name="connsiteX1" fmla="*/ 9144000 w 10439400"/>
              <a:gd name="connsiteY1" fmla="*/ 0 h 1432615"/>
              <a:gd name="connsiteX2" fmla="*/ 7772400 w 10439400"/>
              <a:gd name="connsiteY2" fmla="*/ 1193397 h 1432615"/>
              <a:gd name="connsiteX3" fmla="*/ 0 w 10439400"/>
              <a:gd name="connsiteY3" fmla="*/ 1233715 h 1432615"/>
              <a:gd name="connsiteX4" fmla="*/ 0 w 10439400"/>
              <a:gd name="connsiteY4" fmla="*/ 0 h 1432615"/>
              <a:gd name="connsiteX0" fmla="*/ 0 w 10668000"/>
              <a:gd name="connsiteY0" fmla="*/ 0 h 1846539"/>
              <a:gd name="connsiteX1" fmla="*/ 9144000 w 10668000"/>
              <a:gd name="connsiteY1" fmla="*/ 0 h 1846539"/>
              <a:gd name="connsiteX2" fmla="*/ 9144000 w 10668000"/>
              <a:gd name="connsiteY2" fmla="*/ 1640920 h 1846539"/>
              <a:gd name="connsiteX3" fmla="*/ 0 w 10668000"/>
              <a:gd name="connsiteY3" fmla="*/ 1233715 h 1846539"/>
              <a:gd name="connsiteX4" fmla="*/ 0 w 10668000"/>
              <a:gd name="connsiteY4" fmla="*/ 0 h 1846539"/>
              <a:gd name="connsiteX0" fmla="*/ 0 w 10668000"/>
              <a:gd name="connsiteY0" fmla="*/ 234984 h 2081523"/>
              <a:gd name="connsiteX1" fmla="*/ 9144000 w 10668000"/>
              <a:gd name="connsiteY1" fmla="*/ 234984 h 2081523"/>
              <a:gd name="connsiteX2" fmla="*/ 9144000 w 10668000"/>
              <a:gd name="connsiteY2" fmla="*/ 1875904 h 2081523"/>
              <a:gd name="connsiteX3" fmla="*/ 0 w 10668000"/>
              <a:gd name="connsiteY3" fmla="*/ 1468699 h 2081523"/>
              <a:gd name="connsiteX4" fmla="*/ 0 w 10668000"/>
              <a:gd name="connsiteY4" fmla="*/ 234984 h 2081523"/>
              <a:gd name="connsiteX0" fmla="*/ 0 w 9144000"/>
              <a:gd name="connsiteY0" fmla="*/ 234983 h 2081522"/>
              <a:gd name="connsiteX1" fmla="*/ 9144000 w 9144000"/>
              <a:gd name="connsiteY1" fmla="*/ 234983 h 2081522"/>
              <a:gd name="connsiteX2" fmla="*/ 9144000 w 9144000"/>
              <a:gd name="connsiteY2" fmla="*/ 1875903 h 2081522"/>
              <a:gd name="connsiteX3" fmla="*/ 0 w 9144000"/>
              <a:gd name="connsiteY3" fmla="*/ 1468698 h 2081522"/>
              <a:gd name="connsiteX4" fmla="*/ 0 w 9144000"/>
              <a:gd name="connsiteY4" fmla="*/ 234983 h 2081522"/>
              <a:gd name="connsiteX0" fmla="*/ 0 w 9144000"/>
              <a:gd name="connsiteY0" fmla="*/ 730583 h 2577122"/>
              <a:gd name="connsiteX1" fmla="*/ 4940300 w 9144000"/>
              <a:gd name="connsiteY1" fmla="*/ 0 h 2577122"/>
              <a:gd name="connsiteX2" fmla="*/ 9144000 w 9144000"/>
              <a:gd name="connsiteY2" fmla="*/ 730583 h 2577122"/>
              <a:gd name="connsiteX3" fmla="*/ 9144000 w 9144000"/>
              <a:gd name="connsiteY3" fmla="*/ 2371503 h 2577122"/>
              <a:gd name="connsiteX4" fmla="*/ 0 w 9144000"/>
              <a:gd name="connsiteY4" fmla="*/ 1964298 h 2577122"/>
              <a:gd name="connsiteX5" fmla="*/ 0 w 9144000"/>
              <a:gd name="connsiteY5" fmla="*/ 730583 h 2577122"/>
              <a:gd name="connsiteX0" fmla="*/ 0 w 9144000"/>
              <a:gd name="connsiteY0" fmla="*/ 730583 h 2163196"/>
              <a:gd name="connsiteX1" fmla="*/ 4940300 w 9144000"/>
              <a:gd name="connsiteY1" fmla="*/ 0 h 2163196"/>
              <a:gd name="connsiteX2" fmla="*/ 9144000 w 9144000"/>
              <a:gd name="connsiteY2" fmla="*/ 730583 h 2163196"/>
              <a:gd name="connsiteX3" fmla="*/ 9144000 w 9144000"/>
              <a:gd name="connsiteY3" fmla="*/ 1598367 h 2163196"/>
              <a:gd name="connsiteX4" fmla="*/ 0 w 9144000"/>
              <a:gd name="connsiteY4" fmla="*/ 1964298 h 2163196"/>
              <a:gd name="connsiteX5" fmla="*/ 0 w 9144000"/>
              <a:gd name="connsiteY5" fmla="*/ 730583 h 2163196"/>
              <a:gd name="connsiteX0" fmla="*/ 0 w 9144000"/>
              <a:gd name="connsiteY0" fmla="*/ 913051 h 2345664"/>
              <a:gd name="connsiteX1" fmla="*/ 4940300 w 9144000"/>
              <a:gd name="connsiteY1" fmla="*/ 182468 h 2345664"/>
              <a:gd name="connsiteX2" fmla="*/ 9144000 w 9144000"/>
              <a:gd name="connsiteY2" fmla="*/ 296129 h 2345664"/>
              <a:gd name="connsiteX3" fmla="*/ 9144000 w 9144000"/>
              <a:gd name="connsiteY3" fmla="*/ 1780835 h 2345664"/>
              <a:gd name="connsiteX4" fmla="*/ 0 w 9144000"/>
              <a:gd name="connsiteY4" fmla="*/ 2146766 h 2345664"/>
              <a:gd name="connsiteX5" fmla="*/ 0 w 9144000"/>
              <a:gd name="connsiteY5" fmla="*/ 913051 h 2345664"/>
              <a:gd name="connsiteX0" fmla="*/ 0 w 9144000"/>
              <a:gd name="connsiteY0" fmla="*/ 833404 h 2266017"/>
              <a:gd name="connsiteX1" fmla="*/ 4940300 w 9144000"/>
              <a:gd name="connsiteY1" fmla="*/ 102821 h 2266017"/>
              <a:gd name="connsiteX2" fmla="*/ 9144000 w 9144000"/>
              <a:gd name="connsiteY2" fmla="*/ 216482 h 2266017"/>
              <a:gd name="connsiteX3" fmla="*/ 9144000 w 9144000"/>
              <a:gd name="connsiteY3" fmla="*/ 1701188 h 2266017"/>
              <a:gd name="connsiteX4" fmla="*/ 0 w 9144000"/>
              <a:gd name="connsiteY4" fmla="*/ 2067119 h 2266017"/>
              <a:gd name="connsiteX5" fmla="*/ 0 w 9144000"/>
              <a:gd name="connsiteY5" fmla="*/ 833404 h 2266017"/>
              <a:gd name="connsiteX0" fmla="*/ 0 w 9144000"/>
              <a:gd name="connsiteY0" fmla="*/ 832082 h 2264695"/>
              <a:gd name="connsiteX1" fmla="*/ 3568700 w 9144000"/>
              <a:gd name="connsiteY1" fmla="*/ 102821 h 2264695"/>
              <a:gd name="connsiteX2" fmla="*/ 9144000 w 9144000"/>
              <a:gd name="connsiteY2" fmla="*/ 215160 h 2264695"/>
              <a:gd name="connsiteX3" fmla="*/ 9144000 w 9144000"/>
              <a:gd name="connsiteY3" fmla="*/ 1699866 h 2264695"/>
              <a:gd name="connsiteX4" fmla="*/ 0 w 9144000"/>
              <a:gd name="connsiteY4" fmla="*/ 2065797 h 2264695"/>
              <a:gd name="connsiteX5" fmla="*/ 0 w 9144000"/>
              <a:gd name="connsiteY5" fmla="*/ 832082 h 2264695"/>
              <a:gd name="connsiteX0" fmla="*/ 0 w 9144000"/>
              <a:gd name="connsiteY0" fmla="*/ 832082 h 2264695"/>
              <a:gd name="connsiteX1" fmla="*/ 3568700 w 9144000"/>
              <a:gd name="connsiteY1" fmla="*/ 102821 h 2264695"/>
              <a:gd name="connsiteX2" fmla="*/ 9144000 w 9144000"/>
              <a:gd name="connsiteY2" fmla="*/ 215160 h 2264695"/>
              <a:gd name="connsiteX3" fmla="*/ 9144000 w 9144000"/>
              <a:gd name="connsiteY3" fmla="*/ 1699866 h 2264695"/>
              <a:gd name="connsiteX4" fmla="*/ 0 w 9144000"/>
              <a:gd name="connsiteY4" fmla="*/ 2065797 h 2264695"/>
              <a:gd name="connsiteX5" fmla="*/ 0 w 9144000"/>
              <a:gd name="connsiteY5" fmla="*/ 832082 h 2264695"/>
              <a:gd name="connsiteX0" fmla="*/ 0 w 9144000"/>
              <a:gd name="connsiteY0" fmla="*/ 832082 h 2264695"/>
              <a:gd name="connsiteX1" fmla="*/ 3568700 w 9144000"/>
              <a:gd name="connsiteY1" fmla="*/ 102821 h 2264695"/>
              <a:gd name="connsiteX2" fmla="*/ 9144000 w 9144000"/>
              <a:gd name="connsiteY2" fmla="*/ 215160 h 2264695"/>
              <a:gd name="connsiteX3" fmla="*/ 9144000 w 9144000"/>
              <a:gd name="connsiteY3" fmla="*/ 1699866 h 2264695"/>
              <a:gd name="connsiteX4" fmla="*/ 0 w 9144000"/>
              <a:gd name="connsiteY4" fmla="*/ 2065797 h 2264695"/>
              <a:gd name="connsiteX5" fmla="*/ 0 w 9144000"/>
              <a:gd name="connsiteY5" fmla="*/ 832082 h 2264695"/>
              <a:gd name="connsiteX0" fmla="*/ 0 w 9144000"/>
              <a:gd name="connsiteY0" fmla="*/ 761553 h 2194166"/>
              <a:gd name="connsiteX1" fmla="*/ 9144000 w 9144000"/>
              <a:gd name="connsiteY1" fmla="*/ 144631 h 2194166"/>
              <a:gd name="connsiteX2" fmla="*/ 9144000 w 9144000"/>
              <a:gd name="connsiteY2" fmla="*/ 1629337 h 2194166"/>
              <a:gd name="connsiteX3" fmla="*/ 0 w 9144000"/>
              <a:gd name="connsiteY3" fmla="*/ 1995268 h 2194166"/>
              <a:gd name="connsiteX4" fmla="*/ 0 w 9144000"/>
              <a:gd name="connsiteY4" fmla="*/ 761553 h 2194166"/>
              <a:gd name="connsiteX0" fmla="*/ 0 w 9144000"/>
              <a:gd name="connsiteY0" fmla="*/ 761553 h 2442422"/>
              <a:gd name="connsiteX1" fmla="*/ 9144000 w 9144000"/>
              <a:gd name="connsiteY1" fmla="*/ 144631 h 2442422"/>
              <a:gd name="connsiteX2" fmla="*/ 9144000 w 9144000"/>
              <a:gd name="connsiteY2" fmla="*/ 1629337 h 2442422"/>
              <a:gd name="connsiteX3" fmla="*/ 0 w 9144000"/>
              <a:gd name="connsiteY3" fmla="*/ 1995268 h 2442422"/>
              <a:gd name="connsiteX4" fmla="*/ 0 w 9144000"/>
              <a:gd name="connsiteY4" fmla="*/ 761553 h 2442422"/>
              <a:gd name="connsiteX0" fmla="*/ 0 w 9144000"/>
              <a:gd name="connsiteY0" fmla="*/ 1711324 h 3392193"/>
              <a:gd name="connsiteX1" fmla="*/ 9144000 w 9144000"/>
              <a:gd name="connsiteY1" fmla="*/ 1094402 h 3392193"/>
              <a:gd name="connsiteX2" fmla="*/ 9144000 w 9144000"/>
              <a:gd name="connsiteY2" fmla="*/ 2579108 h 3392193"/>
              <a:gd name="connsiteX3" fmla="*/ 0 w 9144000"/>
              <a:gd name="connsiteY3" fmla="*/ 2945039 h 3392193"/>
              <a:gd name="connsiteX4" fmla="*/ 0 w 9144000"/>
              <a:gd name="connsiteY4" fmla="*/ 1711324 h 3392193"/>
              <a:gd name="connsiteX0" fmla="*/ 0 w 9144000"/>
              <a:gd name="connsiteY0" fmla="*/ 1711324 h 3392193"/>
              <a:gd name="connsiteX1" fmla="*/ 9144000 w 9144000"/>
              <a:gd name="connsiteY1" fmla="*/ 1094402 h 3392193"/>
              <a:gd name="connsiteX2" fmla="*/ 9144000 w 9144000"/>
              <a:gd name="connsiteY2" fmla="*/ 2579110 h 3392193"/>
              <a:gd name="connsiteX3" fmla="*/ 0 w 9144000"/>
              <a:gd name="connsiteY3" fmla="*/ 2945039 h 3392193"/>
              <a:gd name="connsiteX4" fmla="*/ 0 w 9144000"/>
              <a:gd name="connsiteY4" fmla="*/ 1711324 h 3392193"/>
              <a:gd name="connsiteX0" fmla="*/ 0 w 9144000"/>
              <a:gd name="connsiteY0" fmla="*/ 1711324 h 3392193"/>
              <a:gd name="connsiteX1" fmla="*/ 9144000 w 9144000"/>
              <a:gd name="connsiteY1" fmla="*/ 1094402 h 3392193"/>
              <a:gd name="connsiteX2" fmla="*/ 9144000 w 9144000"/>
              <a:gd name="connsiteY2" fmla="*/ 2579110 h 3392193"/>
              <a:gd name="connsiteX3" fmla="*/ 0 w 9144000"/>
              <a:gd name="connsiteY3" fmla="*/ 2945039 h 3392193"/>
              <a:gd name="connsiteX4" fmla="*/ 0 w 9144000"/>
              <a:gd name="connsiteY4" fmla="*/ 1711324 h 3392193"/>
              <a:gd name="connsiteX0" fmla="*/ 0 w 9144000"/>
              <a:gd name="connsiteY0" fmla="*/ 1711324 h 3392193"/>
              <a:gd name="connsiteX1" fmla="*/ 9144000 w 9144000"/>
              <a:gd name="connsiteY1" fmla="*/ 1094402 h 3392193"/>
              <a:gd name="connsiteX2" fmla="*/ 9144000 w 9144000"/>
              <a:gd name="connsiteY2" fmla="*/ 2879895 h 3392193"/>
              <a:gd name="connsiteX3" fmla="*/ 0 w 9144000"/>
              <a:gd name="connsiteY3" fmla="*/ 2945039 h 3392193"/>
              <a:gd name="connsiteX4" fmla="*/ 0 w 9144000"/>
              <a:gd name="connsiteY4" fmla="*/ 1711324 h 3392193"/>
              <a:gd name="connsiteX0" fmla="*/ 0 w 9154274"/>
              <a:gd name="connsiteY0" fmla="*/ 1711324 h 3392193"/>
              <a:gd name="connsiteX1" fmla="*/ 9144000 w 9154274"/>
              <a:gd name="connsiteY1" fmla="*/ 1094402 h 3392193"/>
              <a:gd name="connsiteX2" fmla="*/ 9154274 w 9154274"/>
              <a:gd name="connsiteY2" fmla="*/ 2961568 h 3392193"/>
              <a:gd name="connsiteX3" fmla="*/ 0 w 9154274"/>
              <a:gd name="connsiteY3" fmla="*/ 2945039 h 3392193"/>
              <a:gd name="connsiteX4" fmla="*/ 0 w 9154274"/>
              <a:gd name="connsiteY4" fmla="*/ 1711324 h 3392193"/>
              <a:gd name="connsiteX0" fmla="*/ 0 w 9154274"/>
              <a:gd name="connsiteY0" fmla="*/ 1711324 h 3392193"/>
              <a:gd name="connsiteX1" fmla="*/ 9144000 w 9154274"/>
              <a:gd name="connsiteY1" fmla="*/ 1094402 h 3392193"/>
              <a:gd name="connsiteX2" fmla="*/ 9154274 w 9154274"/>
              <a:gd name="connsiteY2" fmla="*/ 3010571 h 3392193"/>
              <a:gd name="connsiteX3" fmla="*/ 0 w 9154274"/>
              <a:gd name="connsiteY3" fmla="*/ 2945039 h 3392193"/>
              <a:gd name="connsiteX4" fmla="*/ 0 w 9154274"/>
              <a:gd name="connsiteY4" fmla="*/ 1711324 h 33921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154274" h="3392193">
                <a:moveTo>
                  <a:pt x="0" y="1711324"/>
                </a:moveTo>
                <a:cubicBezTo>
                  <a:pt x="513708" y="3392193"/>
                  <a:pt x="5445303" y="0"/>
                  <a:pt x="9144000" y="1094402"/>
                </a:cubicBezTo>
                <a:cubicBezTo>
                  <a:pt x="9147425" y="1716791"/>
                  <a:pt x="9150849" y="2388182"/>
                  <a:pt x="9154274" y="3010571"/>
                </a:cubicBezTo>
                <a:lnTo>
                  <a:pt x="0" y="2945039"/>
                </a:lnTo>
                <a:lnTo>
                  <a:pt x="0" y="1711324"/>
                </a:lnTo>
                <a:close/>
              </a:path>
            </a:pathLst>
          </a:custGeom>
          <a:solidFill>
            <a:schemeClr val="accent3">
              <a:lumMod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0" y="3048000"/>
            <a:ext cx="8839200" cy="3429000"/>
          </a:xfrm>
          <a:custGeom>
            <a:avLst/>
            <a:gdLst/>
            <a:ahLst/>
            <a:cxnLst>
              <a:cxn ang="0">
                <a:pos x="0" y="2527"/>
              </a:cxn>
              <a:cxn ang="0">
                <a:pos x="6913" y="3360"/>
              </a:cxn>
              <a:cxn ang="0">
                <a:pos x="0" y="2144"/>
              </a:cxn>
              <a:cxn ang="0">
                <a:pos x="0" y="2527"/>
              </a:cxn>
            </a:cxnLst>
            <a:rect l="0" t="0" r="r" b="b"/>
            <a:pathLst>
              <a:path w="6913" h="3360">
                <a:moveTo>
                  <a:pt x="0" y="2527"/>
                </a:moveTo>
                <a:cubicBezTo>
                  <a:pt x="5458" y="360"/>
                  <a:pt x="6913" y="3360"/>
                  <a:pt x="6913" y="3360"/>
                </a:cubicBezTo>
                <a:cubicBezTo>
                  <a:pt x="6913" y="3360"/>
                  <a:pt x="5593" y="0"/>
                  <a:pt x="0" y="2144"/>
                </a:cubicBezTo>
                <a:cubicBezTo>
                  <a:pt x="0" y="2144"/>
                  <a:pt x="0" y="2197"/>
                  <a:pt x="0" y="2527"/>
                </a:cubicBez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F654DA-197C-42E2-B40E-65295D53AF53}" type="datetimeFigureOut">
              <a:rPr lang="en-US" smtClean="0"/>
              <a:pPr/>
              <a:t>2/11/2014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3161EA-3838-4585-991A-9FE3F83376D8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Freeform 9"/>
          <p:cNvSpPr>
            <a:spLocks/>
          </p:cNvSpPr>
          <p:nvPr/>
        </p:nvSpPr>
        <p:spPr bwMode="auto">
          <a:xfrm flipH="1">
            <a:off x="1143000" y="-762000"/>
            <a:ext cx="8001000" cy="2590800"/>
          </a:xfrm>
          <a:custGeom>
            <a:avLst/>
            <a:gdLst/>
            <a:ahLst/>
            <a:cxnLst>
              <a:cxn ang="0">
                <a:pos x="0" y="2527"/>
              </a:cxn>
              <a:cxn ang="0">
                <a:pos x="6913" y="3360"/>
              </a:cxn>
              <a:cxn ang="0">
                <a:pos x="0" y="2144"/>
              </a:cxn>
              <a:cxn ang="0">
                <a:pos x="0" y="2527"/>
              </a:cxn>
            </a:cxnLst>
            <a:rect l="0" t="0" r="r" b="b"/>
            <a:pathLst>
              <a:path w="6913" h="3360">
                <a:moveTo>
                  <a:pt x="0" y="2527"/>
                </a:moveTo>
                <a:cubicBezTo>
                  <a:pt x="5458" y="360"/>
                  <a:pt x="6913" y="3360"/>
                  <a:pt x="6913" y="3360"/>
                </a:cubicBezTo>
                <a:cubicBezTo>
                  <a:pt x="6913" y="3360"/>
                  <a:pt x="5593" y="0"/>
                  <a:pt x="0" y="2144"/>
                </a:cubicBezTo>
                <a:cubicBezTo>
                  <a:pt x="0" y="2144"/>
                  <a:pt x="0" y="2197"/>
                  <a:pt x="0" y="2527"/>
                </a:cubicBezTo>
                <a:close/>
              </a:path>
            </a:pathLst>
          </a:custGeom>
          <a:solidFill>
            <a:schemeClr val="accent4">
              <a:lumMod val="60000"/>
              <a:lumOff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8"/>
          <p:cNvSpPr>
            <a:spLocks/>
          </p:cNvSpPr>
          <p:nvPr/>
        </p:nvSpPr>
        <p:spPr bwMode="auto">
          <a:xfrm flipH="1">
            <a:off x="1600200" y="-762000"/>
            <a:ext cx="7543800" cy="2438400"/>
          </a:xfrm>
          <a:custGeom>
            <a:avLst/>
            <a:gdLst/>
            <a:ahLst/>
            <a:cxnLst>
              <a:cxn ang="0">
                <a:pos x="0" y="2527"/>
              </a:cxn>
              <a:cxn ang="0">
                <a:pos x="6913" y="3360"/>
              </a:cxn>
              <a:cxn ang="0">
                <a:pos x="0" y="2144"/>
              </a:cxn>
              <a:cxn ang="0">
                <a:pos x="0" y="2527"/>
              </a:cxn>
            </a:cxnLst>
            <a:rect l="0" t="0" r="r" b="b"/>
            <a:pathLst>
              <a:path w="6913" h="3360">
                <a:moveTo>
                  <a:pt x="0" y="2527"/>
                </a:moveTo>
                <a:cubicBezTo>
                  <a:pt x="5458" y="360"/>
                  <a:pt x="6913" y="3360"/>
                  <a:pt x="6913" y="3360"/>
                </a:cubicBezTo>
                <a:cubicBezTo>
                  <a:pt x="6913" y="3360"/>
                  <a:pt x="5593" y="0"/>
                  <a:pt x="0" y="2144"/>
                </a:cubicBezTo>
                <a:cubicBezTo>
                  <a:pt x="0" y="2144"/>
                  <a:pt x="0" y="2197"/>
                  <a:pt x="0" y="2527"/>
                </a:cubicBezTo>
                <a:close/>
              </a:path>
            </a:pathLst>
          </a:custGeom>
          <a:solidFill>
            <a:schemeClr val="accent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8"/>
          <p:cNvSpPr>
            <a:spLocks/>
          </p:cNvSpPr>
          <p:nvPr/>
        </p:nvSpPr>
        <p:spPr bwMode="auto">
          <a:xfrm flipV="1">
            <a:off x="-1" y="3021106"/>
            <a:ext cx="8334103" cy="3227294"/>
          </a:xfrm>
          <a:custGeom>
            <a:avLst/>
            <a:gdLst/>
            <a:ahLst/>
            <a:cxnLst>
              <a:cxn ang="0">
                <a:pos x="0" y="2527"/>
              </a:cxn>
              <a:cxn ang="0">
                <a:pos x="6913" y="3360"/>
              </a:cxn>
              <a:cxn ang="0">
                <a:pos x="0" y="2144"/>
              </a:cxn>
              <a:cxn ang="0">
                <a:pos x="0" y="2527"/>
              </a:cxn>
            </a:cxnLst>
            <a:rect l="0" t="0" r="r" b="b"/>
            <a:pathLst>
              <a:path w="6913" h="3360">
                <a:moveTo>
                  <a:pt x="0" y="2527"/>
                </a:moveTo>
                <a:cubicBezTo>
                  <a:pt x="5458" y="360"/>
                  <a:pt x="6913" y="3360"/>
                  <a:pt x="6913" y="3360"/>
                </a:cubicBezTo>
                <a:cubicBezTo>
                  <a:pt x="6913" y="3360"/>
                  <a:pt x="5593" y="0"/>
                  <a:pt x="0" y="2144"/>
                </a:cubicBezTo>
                <a:cubicBezTo>
                  <a:pt x="0" y="2144"/>
                  <a:pt x="0" y="2197"/>
                  <a:pt x="0" y="2527"/>
                </a:cubicBezTo>
                <a:close/>
              </a:path>
            </a:pathLst>
          </a:custGeom>
          <a:solidFill>
            <a:schemeClr val="accent4">
              <a:alpha val="54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Business Communication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685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Company Name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0" eaLnBrk="1" latinLnBrk="0" hangingPunct="1">
        <a:spcBef>
          <a:spcPct val="0"/>
        </a:spcBef>
        <a:buNone/>
        <a:defRPr sz="4400" kern="1200">
          <a:solidFill>
            <a:schemeClr val="accent3">
              <a:lumMod val="50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0" eaLnBrk="1" latinLnBrk="0" hangingPunct="1">
        <a:spcBef>
          <a:spcPct val="20000"/>
        </a:spcBef>
        <a:buFont typeface="Arial" pitchFamily="34" charset="0"/>
        <a:buNone/>
        <a:defRPr sz="3200" kern="1200">
          <a:solidFill>
            <a:schemeClr val="accent3">
              <a:lumMod val="75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edition.cnn.com/2014/02/10/tech/social-media/best-twitter-bios/index.html?hpt=te_t1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arstechnica.com/gaming/2014/02/creator-cites-addictiveness-discomfort-in-pulling-down-flappy-bird/" TargetMode="Externa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youtube.com/watch?v=LtSHYEgAeMo&amp;list=UU4w7sWy2pf4jBV19rGoOAXA&amp;index=16" TargetMode="External"/><Relationship Id="rId2" Type="http://schemas.openxmlformats.org/officeDocument/2006/relationships/hyperlink" Target="http://www.youtube.com/watch?v=orAPCdr88hY&amp;list=UU4w7sWy2pf4jBV19rGoOAXA&amp;index=14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youtube.com/watch?v=Jjxdo3WGDg0&amp;list=UU4w7sWy2pf4jBV19rGoOAXA&amp;index=17" TargetMode="External"/><Relationship Id="rId4" Type="http://schemas.openxmlformats.org/officeDocument/2006/relationships/hyperlink" Target="http://www.youtube.com/watch?v=oLa0E7XzP0k&amp;list=UU4w7sWy2pf4jBV19rGoOAXA&amp;index=15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539552" y="1196752"/>
            <a:ext cx="8427230" cy="530352"/>
          </a:xfrm>
        </p:spPr>
        <p:txBody>
          <a:bodyPr>
            <a:noAutofit/>
          </a:bodyPr>
          <a:lstStyle/>
          <a:p>
            <a:r>
              <a:rPr lang="en-US" sz="4000" dirty="0" smtClean="0"/>
              <a:t>LIS 3353: Technologies for Information Professionals</a:t>
            </a:r>
            <a:br>
              <a:rPr lang="en-US" sz="4000" dirty="0" smtClean="0"/>
            </a:br>
            <a:r>
              <a:rPr lang="en-US" sz="4000" dirty="0"/>
              <a:t/>
            </a:r>
            <a:br>
              <a:rPr lang="en-US" sz="4000" dirty="0"/>
            </a:br>
            <a:r>
              <a:rPr lang="en-US" sz="4000" dirty="0" smtClean="0"/>
              <a:t>Section 1, Spring 2014</a:t>
            </a:r>
            <a:endParaRPr lang="en-US" sz="4000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1835696" y="3140968"/>
            <a:ext cx="7135166" cy="1309330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accent3">
                    <a:lumMod val="75000"/>
                  </a:schemeClr>
                </a:solidFill>
              </a:rPr>
              <a:t>Week 6: February 11-13, 2014</a:t>
            </a:r>
          </a:p>
          <a:p>
            <a:r>
              <a:rPr lang="en-US" dirty="0" smtClean="0">
                <a:solidFill>
                  <a:schemeClr val="accent3">
                    <a:lumMod val="75000"/>
                  </a:schemeClr>
                </a:solidFill>
              </a:rPr>
              <a:t>Casey Yu</a:t>
            </a:r>
            <a:endParaRPr lang="en-US" dirty="0">
              <a:solidFill>
                <a:schemeClr val="accent3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39640"/>
          </a:xfrm>
        </p:spPr>
        <p:txBody>
          <a:bodyPr>
            <a:normAutofit fontScale="85000" lnSpcReduction="20000"/>
          </a:bodyPr>
          <a:lstStyle/>
          <a:p>
            <a:pPr marL="57150" indent="0" algn="l"/>
            <a:r>
              <a:rPr lang="en-US" b="1" dirty="0" smtClean="0">
                <a:solidFill>
                  <a:srgbClr val="000000"/>
                </a:solidFill>
                <a:latin typeface="Arial"/>
                <a:cs typeface="Arial"/>
              </a:rPr>
              <a:t>Today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Announcements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Feedback on quizzes and </a:t>
            </a:r>
            <a:r>
              <a:rPr lang="en-US" dirty="0" smtClean="0">
                <a:solidFill>
                  <a:srgbClr val="000000"/>
                </a:solidFill>
              </a:rPr>
              <a:t>assignments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Lab A4b</a:t>
            </a:r>
            <a:endParaRPr lang="en-US" dirty="0" smtClean="0">
              <a:solidFill>
                <a:srgbClr val="000000"/>
              </a:solidFill>
            </a:endParaRPr>
          </a:p>
          <a:p>
            <a:pPr algn="l"/>
            <a:r>
              <a:rPr lang="en-US" b="1" dirty="0" smtClean="0">
                <a:solidFill>
                  <a:srgbClr val="000000"/>
                </a:solidFill>
                <a:latin typeface="Helvetica Neue"/>
                <a:cs typeface="Helvetica Neue"/>
              </a:rPr>
              <a:t>Thursday 2/13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Second set of group presentations</a:t>
            </a:r>
          </a:p>
          <a:p>
            <a:pPr marL="857250" lvl="1" indent="-457200">
              <a:buFont typeface="Arial"/>
              <a:buChar char="•"/>
            </a:pPr>
            <a:r>
              <a:rPr lang="en-US" dirty="0" err="1" smtClean="0">
                <a:solidFill>
                  <a:srgbClr val="000000"/>
                </a:solidFill>
              </a:rPr>
              <a:t>Equil</a:t>
            </a:r>
            <a:endParaRPr lang="en-US" dirty="0" smtClean="0">
              <a:solidFill>
                <a:srgbClr val="000000"/>
              </a:solidFill>
            </a:endParaRPr>
          </a:p>
          <a:p>
            <a:pPr marL="857250" lvl="1" indent="-457200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Couch Cachet</a:t>
            </a:r>
          </a:p>
          <a:p>
            <a:pPr marL="857250" lvl="1" indent="-457200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deadsoci.al</a:t>
            </a:r>
          </a:p>
          <a:p>
            <a:pPr marL="857250" lvl="1" indent="-457200">
              <a:buFont typeface="Arial"/>
              <a:buChar char="•"/>
            </a:pPr>
            <a:r>
              <a:rPr lang="en-US" dirty="0" err="1" smtClean="0">
                <a:solidFill>
                  <a:srgbClr val="000000"/>
                </a:solidFill>
              </a:rPr>
              <a:t>ByteLite</a:t>
            </a:r>
            <a:endParaRPr lang="en-US" dirty="0" smtClean="0">
              <a:solidFill>
                <a:srgbClr val="000000"/>
              </a:solidFill>
            </a:endParaRP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Quiz</a:t>
            </a:r>
          </a:p>
          <a:p>
            <a:pPr marL="857250" lvl="1" indent="-457200">
              <a:buFont typeface="Arial"/>
              <a:buChar char="•"/>
            </a:pPr>
            <a:endParaRPr lang="en-US" dirty="0" smtClean="0">
              <a:solidFill>
                <a:srgbClr val="000000"/>
              </a:solidFill>
            </a:endParaRPr>
          </a:p>
          <a:p>
            <a:pPr marL="857250" lvl="1" indent="-457200">
              <a:buFont typeface="Arial"/>
              <a:buChar char="•"/>
            </a:pP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21076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News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39640"/>
          </a:xfrm>
        </p:spPr>
        <p:txBody>
          <a:bodyPr>
            <a:normAutofit/>
          </a:bodyPr>
          <a:lstStyle/>
          <a:p>
            <a:pPr marL="514350" indent="-457200" algn="l">
              <a:buFont typeface="Arial" panose="020B0604020202020204" pitchFamily="34" charset="0"/>
              <a:buChar char="•"/>
            </a:pPr>
            <a:r>
              <a:rPr lang="en-US" dirty="0" smtClean="0">
                <a:solidFill>
                  <a:srgbClr val="000000"/>
                </a:solidFill>
                <a:hlinkClick r:id="rId3"/>
              </a:rPr>
              <a:t>Marketing yourself in &gt;160 characters</a:t>
            </a:r>
            <a:endParaRPr lang="en-US" dirty="0" smtClean="0">
              <a:solidFill>
                <a:srgbClr val="000000"/>
              </a:solidFill>
            </a:endParaRP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  <a:hlinkClick r:id="rId4"/>
              </a:rPr>
              <a:t>Flappy bird?</a:t>
            </a:r>
            <a:endParaRPr lang="en-US" dirty="0" smtClean="0">
              <a:solidFill>
                <a:srgbClr val="000000"/>
              </a:solidFill>
            </a:endParaRPr>
          </a:p>
          <a:p>
            <a:pPr marL="857250" lvl="1" indent="-457200">
              <a:buFont typeface="Arial"/>
              <a:buChar char="•"/>
            </a:pP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987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dirty="0" smtClean="0"/>
              <a:t>Announcements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39640"/>
          </a:xfrm>
        </p:spPr>
        <p:txBody>
          <a:bodyPr>
            <a:normAutofit/>
          </a:bodyPr>
          <a:lstStyle/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I will be out of town this weekend and not responding to email. Post questions in the FB group and I will try to check from time to time. I’ll answer email on Monday/Tuesday.’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Quizzes graded, scores uploaded to Canvas today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Lab A4a (Hardware </a:t>
            </a:r>
            <a:r>
              <a:rPr lang="en-US" dirty="0" smtClean="0">
                <a:solidFill>
                  <a:srgbClr val="000000"/>
                </a:solidFill>
              </a:rPr>
              <a:t>Inventory) due </a:t>
            </a:r>
            <a:r>
              <a:rPr lang="en-US" b="1" dirty="0" smtClean="0">
                <a:solidFill>
                  <a:srgbClr val="000000"/>
                </a:solidFill>
              </a:rPr>
              <a:t>Friday @ 5pm</a:t>
            </a:r>
            <a:r>
              <a:rPr lang="en-US" dirty="0" smtClean="0">
                <a:solidFill>
                  <a:srgbClr val="000000"/>
                </a:solidFill>
              </a:rPr>
              <a:t> (any questions?)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44191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 smtClean="0"/>
              <a:t>Feedback on quizzes and assignments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39640"/>
          </a:xfrm>
        </p:spPr>
        <p:txBody>
          <a:bodyPr>
            <a:normAutofit/>
          </a:bodyPr>
          <a:lstStyle/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Re: assignments and due dates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Quizzes – feedback and grades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17904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 smtClean="0"/>
              <a:t>Feedback on quizzes and assignments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39640"/>
          </a:xfrm>
        </p:spPr>
        <p:txBody>
          <a:bodyPr>
            <a:normAutofit/>
          </a:bodyPr>
          <a:lstStyle/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Re: assignments and due dates</a:t>
            </a:r>
          </a:p>
          <a:p>
            <a:pPr marL="457200" indent="-457200" algn="l">
              <a:buFont typeface="Arial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Quizzes – feedback and grades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1024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1"/>
          <p:cNvSpPr>
            <a:spLocks noChangeArrowheads="1"/>
          </p:cNvSpPr>
          <p:nvPr/>
        </p:nvSpPr>
        <p:spPr bwMode="auto">
          <a:xfrm>
            <a:off x="-324544" y="332656"/>
            <a:ext cx="9324528" cy="6032421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166635" tIns="0" rIns="0" bIns="0" numCol="1" anchor="ctr" anchorCtr="0" compatLnSpc="1">
            <a:prstTxWarp prst="textNoShape">
              <a:avLst/>
            </a:prstTxWarp>
            <a:spAutoFit/>
          </a:bodyPr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2pPr>
            <a:lvl3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3pPr>
            <a:lvl4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4pPr>
            <a:lvl5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5pPr>
            <a:lvl6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6pPr>
            <a:lvl7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7pPr>
            <a:lvl8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8pPr>
            <a:lvl9pPr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9pPr>
          </a:lstStyle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/>
            </a:pP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Work in groups of two or three 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for this lab activity.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2"/>
              <a:tabLst/>
            </a:pP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One of you should obtain a copy of this worksheet from the TA for your group (1 per group!) to complete and turn in before the end of class.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3"/>
              <a:tabLst/>
            </a:pP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One of you should go into the supply closet and get a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machine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and a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screwdriver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4"/>
              <a:tabLst/>
            </a:pP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One person from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each table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should also get one packet of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thermal grease 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(</a:t>
            </a:r>
            <a:r>
              <a:rPr kumimoji="0" lang="en-US" altLang="en-US" sz="1400" b="0" i="1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no more than one packet per table!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) and a small supply of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alcohol wipes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5"/>
              <a:tabLst/>
            </a:pP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Review the following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videos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on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removing the hard drive and power supply 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and on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removing the processor and memory chips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:</a:t>
            </a:r>
            <a:b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</a:b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0088CC"/>
                </a:solidFill>
                <a:effectLst/>
                <a:latin typeface="Helvetica Neue"/>
                <a:hlinkClick r:id="rId2"/>
              </a:rPr>
              <a:t>How To Install and Remove a SATA Hard Drive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0088CC"/>
                </a:solidFill>
                <a:effectLst/>
                <a:latin typeface="Helvetica Neue"/>
                <a:hlinkClick r:id="rId2"/>
              </a:rPr>
              <a:t>  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/>
            </a:r>
            <a:b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</a:b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0088CC"/>
                </a:solidFill>
                <a:effectLst/>
                <a:latin typeface="Helvetica Neue"/>
                <a:hlinkClick r:id="rId3"/>
              </a:rPr>
              <a:t>How to Install and Remove a Computer Power Supply Unit (PSU)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0088CC"/>
                </a:solidFill>
                <a:effectLst/>
                <a:latin typeface="Helvetica Neue"/>
                <a:hlinkClick r:id="rId3"/>
              </a:rPr>
              <a:t>  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/>
            </a:r>
            <a:b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</a:b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0088CC"/>
                </a:solidFill>
                <a:effectLst/>
                <a:latin typeface="Helvetica Neue"/>
                <a:hlinkClick r:id="rId4"/>
              </a:rPr>
              <a:t>How to Install and Remove Computer RAM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0088CC"/>
                </a:solidFill>
                <a:effectLst/>
                <a:latin typeface="Helvetica Neue"/>
                <a:hlinkClick r:id="rId4"/>
              </a:rPr>
              <a:t>  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/>
            </a:r>
            <a:b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</a:b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0088CC"/>
                </a:solidFill>
                <a:effectLst/>
                <a:latin typeface="Helvetica Neue"/>
                <a:hlinkClick r:id="rId5"/>
              </a:rPr>
              <a:t>How to Remove and Install a Computer Central Processing Unit (CPU)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0088CC"/>
                </a:solidFill>
                <a:effectLst/>
                <a:latin typeface="Helvetica Neue"/>
                <a:hlinkClick r:id="rId5"/>
              </a:rPr>
              <a:t>  </a:t>
            </a:r>
            <a:endParaRPr kumimoji="0" lang="en-US" altLang="en-US" sz="1400" b="0" i="0" u="none" strike="noStrike" cap="none" normalizeH="0" baseline="0" dirty="0" smtClean="0">
              <a:ln>
                <a:noFill/>
              </a:ln>
              <a:solidFill>
                <a:srgbClr val="333333"/>
              </a:solidFill>
              <a:effectLst/>
              <a:latin typeface="Helvetica Neue"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6"/>
              <a:tabLst/>
            </a:pP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Open the machine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(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carefully and safely!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)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Identify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as many parts as you can, including the hard drive, power supply unit, memory, heat sink, and CPU.</a:t>
            </a:r>
          </a:p>
          <a:p>
            <a:pPr lvl="1" eaLnBrk="0" hangingPunct="0">
              <a:buFontTx/>
              <a:buAutoNum type="arabicPeriod" startAt="6"/>
            </a:pPr>
            <a:r>
              <a:rPr lang="en-US" altLang="en-US" sz="1400" b="1" dirty="0">
                <a:solidFill>
                  <a:srgbClr val="333333"/>
                </a:solidFill>
                <a:latin typeface="Helvetica Neue"/>
              </a:rPr>
              <a:t>Remove</a:t>
            </a:r>
            <a:r>
              <a:rPr lang="en-US" altLang="en-US" sz="1400" dirty="0">
                <a:solidFill>
                  <a:srgbClr val="333333"/>
                </a:solidFill>
                <a:latin typeface="Helvetica Neue"/>
              </a:rPr>
              <a:t> the </a:t>
            </a:r>
            <a:r>
              <a:rPr lang="en-US" altLang="en-US" sz="1400" b="1" dirty="0">
                <a:solidFill>
                  <a:srgbClr val="333333"/>
                </a:solidFill>
                <a:latin typeface="Helvetica Neue"/>
              </a:rPr>
              <a:t>hard drive,</a:t>
            </a:r>
            <a:r>
              <a:rPr lang="en-US" altLang="en-US" sz="1400" dirty="0">
                <a:solidFill>
                  <a:srgbClr val="333333"/>
                </a:solidFill>
                <a:latin typeface="Helvetica Neue"/>
              </a:rPr>
              <a:t> </a:t>
            </a:r>
            <a:r>
              <a:rPr lang="en-US" altLang="en-US" sz="1400" b="1" dirty="0">
                <a:solidFill>
                  <a:srgbClr val="333333"/>
                </a:solidFill>
                <a:latin typeface="Helvetica Neue"/>
              </a:rPr>
              <a:t>memory</a:t>
            </a:r>
            <a:r>
              <a:rPr lang="en-US" altLang="en-US" sz="1400" dirty="0">
                <a:solidFill>
                  <a:srgbClr val="333333"/>
                </a:solidFill>
                <a:latin typeface="Helvetica Neue"/>
              </a:rPr>
              <a:t>, </a:t>
            </a:r>
            <a:r>
              <a:rPr lang="en-US" altLang="en-US" sz="1400" b="1" dirty="0">
                <a:solidFill>
                  <a:srgbClr val="333333"/>
                </a:solidFill>
                <a:latin typeface="Helvetica Neue"/>
              </a:rPr>
              <a:t>heat sink</a:t>
            </a:r>
            <a:r>
              <a:rPr lang="en-US" altLang="en-US" sz="1400" dirty="0">
                <a:solidFill>
                  <a:srgbClr val="333333"/>
                </a:solidFill>
                <a:latin typeface="Helvetica Neue"/>
              </a:rPr>
              <a:t>, </a:t>
            </a:r>
            <a:r>
              <a:rPr lang="en-US" altLang="en-US" sz="1400" b="1" dirty="0">
                <a:solidFill>
                  <a:srgbClr val="333333"/>
                </a:solidFill>
                <a:latin typeface="Helvetica Neue"/>
              </a:rPr>
              <a:t>power supply unit</a:t>
            </a:r>
            <a:r>
              <a:rPr lang="en-US" altLang="en-US" sz="1400" dirty="0">
                <a:solidFill>
                  <a:srgbClr val="333333"/>
                </a:solidFill>
                <a:latin typeface="Helvetica Neue"/>
              </a:rPr>
              <a:t>, and </a:t>
            </a:r>
            <a:r>
              <a:rPr lang="en-US" altLang="en-US" sz="1400" b="1" dirty="0">
                <a:solidFill>
                  <a:srgbClr val="333333"/>
                </a:solidFill>
                <a:latin typeface="Helvetica Neue"/>
              </a:rPr>
              <a:t>processor</a:t>
            </a:r>
            <a:r>
              <a:rPr lang="en-US" altLang="en-US" sz="1400" dirty="0" smtClean="0">
                <a:solidFill>
                  <a:srgbClr val="333333"/>
                </a:solidFill>
                <a:latin typeface="Helvetica Neue"/>
              </a:rPr>
              <a:t>.</a:t>
            </a:r>
            <a:endParaRPr kumimoji="0" lang="en-US" altLang="en-US" sz="1400" b="0" i="0" u="none" strike="noStrike" cap="none" normalizeH="0" baseline="0" dirty="0" smtClean="0">
              <a:ln>
                <a:noFill/>
              </a:ln>
              <a:solidFill>
                <a:srgbClr val="333333"/>
              </a:solidFill>
              <a:effectLst/>
              <a:latin typeface="Helvetica Neue"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8"/>
              <a:tabLst/>
            </a:pP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Swap your hard drive, processor, 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and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memory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with that of another group (</a:t>
            </a:r>
            <a:r>
              <a:rPr kumimoji="0" lang="en-US" altLang="en-US" sz="1400" b="0" i="1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do </a:t>
            </a:r>
            <a:r>
              <a:rPr kumimoji="0" lang="en-US" altLang="en-US" sz="1400" b="1" i="1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not</a:t>
            </a:r>
            <a:r>
              <a:rPr kumimoji="0" lang="en-US" altLang="en-US" sz="1400" b="0" i="1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swap the power supply or heat sink!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)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9"/>
              <a:tabLst/>
            </a:pP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After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wiping off excess grease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from the heat sink and processor with an alcohol wipe,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apply thermal grease 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to the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top 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of the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processor 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you received from the other group.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10"/>
              <a:tabLst/>
            </a:pP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Install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the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processor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from the other group.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11"/>
              <a:tabLst/>
            </a:pP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Reinstall 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your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power supply unit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12"/>
              <a:tabLst/>
            </a:pP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Install 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the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hard drive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and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memory 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from the other group.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13"/>
              <a:tabLst/>
            </a:pP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Reinstall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your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heat sink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and fan.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14"/>
              <a:tabLst/>
            </a:pP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Check in 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with your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TA or instructor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, who will confirm your progress and note it for grading. Turn in the worksheet to the TA or instructor.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15"/>
              <a:tabLst/>
            </a:pP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Secure the machine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 startAt="16"/>
              <a:tabLst/>
            </a:pP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Clean up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your area and </a:t>
            </a:r>
            <a:r>
              <a:rPr kumimoji="0" lang="en-US" altLang="en-US" sz="1400" b="1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return</a:t>
            </a:r>
            <a:r>
              <a:rPr kumimoji="0" lang="en-US" altLang="en-US" sz="14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latin typeface="Helvetica Neue"/>
              </a:rPr>
              <a:t> the machine, screwdriver, and any leftover thermal grease and alcohol wipes to the supply closet.</a:t>
            </a:r>
          </a:p>
        </p:txBody>
      </p:sp>
    </p:spTree>
    <p:extLst>
      <p:ext uri="{BB962C8B-B14F-4D97-AF65-F5344CB8AC3E}">
        <p14:creationId xmlns:p14="http://schemas.microsoft.com/office/powerpoint/2010/main" val="2151797847"/>
      </p:ext>
    </p:extLst>
  </p:cSld>
  <p:clrMapOvr>
    <a:masterClrMapping/>
  </p:clrMapOvr>
</p:sld>
</file>

<file path=ppt/theme/theme1.xml><?xml version="1.0" encoding="utf-8"?>
<a:theme xmlns:a="http://schemas.openxmlformats.org/drawingml/2006/main" name="BusDsgSld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Angles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微软雅黑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ＭＳ Ｐゴシック"/>
        <a:font script="Hang" typeface="맑은 고딕"/>
        <a:font script="Hans" typeface="华文隶书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9D267936-D6B8-445C-B3C1-6EBD39F58C5F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1632</TotalTime>
  <Words>169</Words>
  <Application>Microsoft Office PowerPoint</Application>
  <PresentationFormat>On-screen Show (4:3)</PresentationFormat>
  <Paragraphs>50</Paragraphs>
  <Slides>7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BusDsgSld</vt:lpstr>
      <vt:lpstr>LIS 3353: Technologies for Information Professionals  Section 1, Spring 2014</vt:lpstr>
      <vt:lpstr>Agenda</vt:lpstr>
      <vt:lpstr>News</vt:lpstr>
      <vt:lpstr>Announcements</vt:lpstr>
      <vt:lpstr>Feedback on quizzes and assignments</vt:lpstr>
      <vt:lpstr>Feedback on quizzes and assignments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[Business Communication]</dc:title>
  <dc:creator>caseyyu</dc:creator>
  <cp:lastModifiedBy>caseyyu</cp:lastModifiedBy>
  <cp:revision>83</cp:revision>
  <dcterms:modified xsi:type="dcterms:W3CDTF">2014-02-11T16:28:02Z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TC103852699990</vt:lpwstr>
  </property>
</Properties>
</file>